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"/>
  </p:notesMasterIdLst>
  <p:sldIdLst>
    <p:sldId id="256" r:id="rId3"/>
    <p:sldId id="257" r:id="rId4"/>
    <p:sldId id="262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B42B8-9B99-462A-B71E-65849A7C8E74}" v="5" dt="2021-11-11T17:25:18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461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ofri, Francesca" userId="9e6c111f-3b2f-44ad-9508-9ae0b1a11787" providerId="ADAL" clId="{3EFB42B8-9B99-462A-B71E-65849A7C8E74}"/>
    <pc:docChg chg="custSel addSld delSld modSld sldOrd">
      <pc:chgData name="Onofri, Francesca" userId="9e6c111f-3b2f-44ad-9508-9ae0b1a11787" providerId="ADAL" clId="{3EFB42B8-9B99-462A-B71E-65849A7C8E74}" dt="2021-11-15T12:26:57.760" v="1364" actId="47"/>
      <pc:docMkLst>
        <pc:docMk/>
      </pc:docMkLst>
      <pc:sldChg chg="modSp mod">
        <pc:chgData name="Onofri, Francesca" userId="9e6c111f-3b2f-44ad-9508-9ae0b1a11787" providerId="ADAL" clId="{3EFB42B8-9B99-462A-B71E-65849A7C8E74}" dt="2021-11-15T12:26:49.989" v="1363" actId="20577"/>
        <pc:sldMkLst>
          <pc:docMk/>
          <pc:sldMk cId="3381014284" sldId="256"/>
        </pc:sldMkLst>
        <pc:spChg chg="mod">
          <ac:chgData name="Onofri, Francesca" userId="9e6c111f-3b2f-44ad-9508-9ae0b1a11787" providerId="ADAL" clId="{3EFB42B8-9B99-462A-B71E-65849A7C8E74}" dt="2021-11-15T12:26:49.989" v="1363" actId="20577"/>
          <ac:spMkLst>
            <pc:docMk/>
            <pc:sldMk cId="3381014284" sldId="256"/>
            <ac:spMk id="4" creationId="{AB648A4F-9EB3-4FD2-8EBA-50F5CE4A078D}"/>
          </ac:spMkLst>
        </pc:spChg>
      </pc:sldChg>
      <pc:sldChg chg="modSp mod">
        <pc:chgData name="Onofri, Francesca" userId="9e6c111f-3b2f-44ad-9508-9ae0b1a11787" providerId="ADAL" clId="{3EFB42B8-9B99-462A-B71E-65849A7C8E74}" dt="2021-11-15T11:03:13.064" v="1235" actId="255"/>
        <pc:sldMkLst>
          <pc:docMk/>
          <pc:sldMk cId="3119640290" sldId="257"/>
        </pc:sldMkLst>
        <pc:spChg chg="mod">
          <ac:chgData name="Onofri, Francesca" userId="9e6c111f-3b2f-44ad-9508-9ae0b1a11787" providerId="ADAL" clId="{3EFB42B8-9B99-462A-B71E-65849A7C8E74}" dt="2021-11-15T11:03:13.064" v="1235" actId="255"/>
          <ac:spMkLst>
            <pc:docMk/>
            <pc:sldMk cId="3119640290" sldId="257"/>
            <ac:spMk id="5" creationId="{C4BB425B-2204-4E3E-904D-FB91D9AAE520}"/>
          </ac:spMkLst>
        </pc:spChg>
        <pc:spChg chg="mod">
          <ac:chgData name="Onofri, Francesca" userId="9e6c111f-3b2f-44ad-9508-9ae0b1a11787" providerId="ADAL" clId="{3EFB42B8-9B99-462A-B71E-65849A7C8E74}" dt="2021-11-15T11:02:45.507" v="1219" actId="20577"/>
          <ac:spMkLst>
            <pc:docMk/>
            <pc:sldMk cId="3119640290" sldId="257"/>
            <ac:spMk id="6" creationId="{A0287172-13D8-4635-8349-79E6C3EC4FD9}"/>
          </ac:spMkLst>
        </pc:spChg>
      </pc:sldChg>
      <pc:sldChg chg="del ord">
        <pc:chgData name="Onofri, Francesca" userId="9e6c111f-3b2f-44ad-9508-9ae0b1a11787" providerId="ADAL" clId="{3EFB42B8-9B99-462A-B71E-65849A7C8E74}" dt="2021-11-11T12:26:21.499" v="80" actId="47"/>
        <pc:sldMkLst>
          <pc:docMk/>
          <pc:sldMk cId="2332843989" sldId="258"/>
        </pc:sldMkLst>
      </pc:sldChg>
      <pc:sldChg chg="del">
        <pc:chgData name="Onofri, Francesca" userId="9e6c111f-3b2f-44ad-9508-9ae0b1a11787" providerId="ADAL" clId="{3EFB42B8-9B99-462A-B71E-65849A7C8E74}" dt="2021-11-15T12:26:57.760" v="1364" actId="47"/>
        <pc:sldMkLst>
          <pc:docMk/>
          <pc:sldMk cId="3766239209" sldId="259"/>
        </pc:sldMkLst>
      </pc:sldChg>
      <pc:sldChg chg="del">
        <pc:chgData name="Onofri, Francesca" userId="9e6c111f-3b2f-44ad-9508-9ae0b1a11787" providerId="ADAL" clId="{3EFB42B8-9B99-462A-B71E-65849A7C8E74}" dt="2021-11-11T12:26:19.540" v="79" actId="47"/>
        <pc:sldMkLst>
          <pc:docMk/>
          <pc:sldMk cId="2687193956" sldId="260"/>
        </pc:sldMkLst>
      </pc:sldChg>
      <pc:sldChg chg="addSp modSp del mod ord">
        <pc:chgData name="Onofri, Francesca" userId="9e6c111f-3b2f-44ad-9508-9ae0b1a11787" providerId="ADAL" clId="{3EFB42B8-9B99-462A-B71E-65849A7C8E74}" dt="2021-11-11T17:28:00.315" v="1176" actId="47"/>
        <pc:sldMkLst>
          <pc:docMk/>
          <pc:sldMk cId="2691398281" sldId="261"/>
        </pc:sldMkLst>
        <pc:spChg chg="mod">
          <ac:chgData name="Onofri, Francesca" userId="9e6c111f-3b2f-44ad-9508-9ae0b1a11787" providerId="ADAL" clId="{3EFB42B8-9B99-462A-B71E-65849A7C8E74}" dt="2021-11-11T12:30:45.007" v="84" actId="20577"/>
          <ac:spMkLst>
            <pc:docMk/>
            <pc:sldMk cId="2691398281" sldId="261"/>
            <ac:spMk id="5" creationId="{B238B0E2-6271-4E7F-BCF4-DE31EDFF931F}"/>
          </ac:spMkLst>
        </pc:spChg>
        <pc:spChg chg="add mod">
          <ac:chgData name="Onofri, Francesca" userId="9e6c111f-3b2f-44ad-9508-9ae0b1a11787" providerId="ADAL" clId="{3EFB42B8-9B99-462A-B71E-65849A7C8E74}" dt="2021-11-11T12:31:51.388" v="86" actId="6549"/>
          <ac:spMkLst>
            <pc:docMk/>
            <pc:sldMk cId="2691398281" sldId="261"/>
            <ac:spMk id="6" creationId="{74F9C435-34EA-4A10-97BD-11D1A8F4D467}"/>
          </ac:spMkLst>
        </pc:spChg>
      </pc:sldChg>
      <pc:sldChg chg="modSp add mod ord">
        <pc:chgData name="Onofri, Francesca" userId="9e6c111f-3b2f-44ad-9508-9ae0b1a11787" providerId="ADAL" clId="{3EFB42B8-9B99-462A-B71E-65849A7C8E74}" dt="2021-11-15T12:25:14.604" v="1296" actId="115"/>
        <pc:sldMkLst>
          <pc:docMk/>
          <pc:sldMk cId="901487988" sldId="262"/>
        </pc:sldMkLst>
        <pc:spChg chg="mod">
          <ac:chgData name="Onofri, Francesca" userId="9e6c111f-3b2f-44ad-9508-9ae0b1a11787" providerId="ADAL" clId="{3EFB42B8-9B99-462A-B71E-65849A7C8E74}" dt="2021-11-11T17:23:10.579" v="855" actId="20577"/>
          <ac:spMkLst>
            <pc:docMk/>
            <pc:sldMk cId="901487988" sldId="262"/>
            <ac:spMk id="5" creationId="{C4BB425B-2204-4E3E-904D-FB91D9AAE520}"/>
          </ac:spMkLst>
        </pc:spChg>
        <pc:spChg chg="mod">
          <ac:chgData name="Onofri, Francesca" userId="9e6c111f-3b2f-44ad-9508-9ae0b1a11787" providerId="ADAL" clId="{3EFB42B8-9B99-462A-B71E-65849A7C8E74}" dt="2021-11-15T12:25:14.604" v="1296" actId="115"/>
          <ac:spMkLst>
            <pc:docMk/>
            <pc:sldMk cId="901487988" sldId="262"/>
            <ac:spMk id="6" creationId="{A0287172-13D8-4635-8349-79E6C3EC4F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6E9AB-F454-4683-BFD9-C0D75290C903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7019C-2E87-4887-99C4-AFFBFD838B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63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FB2C620-9C0C-4E86-AE44-53C671AD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909" y="6388478"/>
            <a:ext cx="6401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5BF93C-D497-452F-AC79-B4AE12554B1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xmlns="" id="{B1E0AE80-ADC1-4CDA-AB50-A41A05710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089026"/>
            <a:ext cx="10815638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143A28-86EE-49AE-A7B3-3AC2BB9C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1" y="179042"/>
            <a:ext cx="10815638" cy="55983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9847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C389097-260B-4645-8E26-D38CFD7548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1104110"/>
            <a:ext cx="5155200" cy="4753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5A8CD6C4-5961-4CF9-B1C0-66A95BBC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8430" y="6313833"/>
            <a:ext cx="640108" cy="365125"/>
          </a:xfrm>
          <a:prstGeom prst="rect">
            <a:avLst/>
          </a:prstGeom>
        </p:spPr>
        <p:txBody>
          <a:bodyPr/>
          <a:lstStyle/>
          <a:p>
            <a:fld id="{005BF93C-D497-452F-AC79-B4AE12554B13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xmlns="" id="{731848A5-D793-4441-86D8-ADD737CB482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66062" y="1104110"/>
            <a:ext cx="5153631" cy="4753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xmlns="" id="{F44BF216-0CAA-4B7D-A2C6-7F05CF106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862051"/>
            <a:ext cx="5155200" cy="3891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xmlns="" id="{621B250D-ACDD-40D0-BD8B-DBB0462E1A3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366884" y="1862051"/>
            <a:ext cx="5155200" cy="3891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9D0DD646-7F44-4CAD-8B33-E848DE37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1" y="179042"/>
            <a:ext cx="10815638" cy="55983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598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FB2C620-9C0C-4E86-AE44-53C671AD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8430" y="6313833"/>
            <a:ext cx="6401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5BF93C-D497-452F-AC79-B4AE12554B1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xmlns="" id="{B1E0AE80-ADC1-4CDA-AB50-A41A05710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089026"/>
            <a:ext cx="52762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xmlns="" id="{A7F712F4-1F49-45F2-8CD1-041544A5DF8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34696" y="1089025"/>
            <a:ext cx="52762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5C06249B-0C6F-46BD-B377-7C436114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1" y="179042"/>
            <a:ext cx="10815638" cy="55983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9390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EEBD422C-D300-4D27-9F97-3BDFA956B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089026"/>
            <a:ext cx="632777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8973A6E-2FF3-41A6-ABD7-9E45E26B1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1089026"/>
            <a:ext cx="4076700" cy="4679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CD57E79-A0C1-4735-BE8E-15A715E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8430" y="6313833"/>
            <a:ext cx="640108" cy="365125"/>
          </a:xfrm>
          <a:prstGeom prst="rect">
            <a:avLst/>
          </a:prstGeom>
        </p:spPr>
        <p:txBody>
          <a:bodyPr/>
          <a:lstStyle/>
          <a:p>
            <a:fld id="{005BF93C-D497-452F-AC79-B4AE12554B13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3176B63B-267B-4A86-BBA8-A9BBB8B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1" y="179042"/>
            <a:ext cx="10815638" cy="55983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05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DE4D01-7225-43A1-9372-C86475C4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1" y="179042"/>
            <a:ext cx="10815638" cy="55983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4FFB22F-A582-4943-94D7-8435EEAA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8430" y="6313833"/>
            <a:ext cx="640108" cy="365125"/>
          </a:xfrm>
          <a:prstGeom prst="rect">
            <a:avLst/>
          </a:prstGeom>
        </p:spPr>
        <p:txBody>
          <a:bodyPr/>
          <a:lstStyle/>
          <a:p>
            <a:fld id="{005BF93C-D497-452F-AC79-B4AE12554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5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F5218B1-17C0-45A1-A815-339CF929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946" y="400312"/>
            <a:ext cx="4249132" cy="452048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it-IT" sz="4400" b="1" i="0" strike="noStrike" kern="1200" baseline="0" dirty="0">
                <a:solidFill>
                  <a:srgbClr val="03509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4561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31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8AF9750E-9679-49ED-84F6-8DFC79357E8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1544" y="6217920"/>
            <a:ext cx="2077774" cy="60576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C07FE9B9-5B08-49A3-B06C-93FFC3D7C123}"/>
              </a:ext>
            </a:extLst>
          </p:cNvPr>
          <p:cNvSpPr/>
          <p:nvPr userDrawn="1"/>
        </p:nvSpPr>
        <p:spPr>
          <a:xfrm>
            <a:off x="0" y="0"/>
            <a:ext cx="12192000" cy="886408"/>
          </a:xfrm>
          <a:prstGeom prst="rect">
            <a:avLst/>
          </a:prstGeom>
          <a:solidFill>
            <a:srgbClr val="004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ahnschrift" panose="020B0502040204020203" pitchFamily="34" charset="0"/>
            </a:endParaRP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98C7CDE9-468E-484D-949C-CAED66C2E850}"/>
              </a:ext>
            </a:extLst>
          </p:cNvPr>
          <p:cNvSpPr txBox="1">
            <a:spLocks/>
          </p:cNvSpPr>
          <p:nvPr userDrawn="1"/>
        </p:nvSpPr>
        <p:spPr>
          <a:xfrm>
            <a:off x="11287524" y="6313833"/>
            <a:ext cx="640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5BF93C-D497-452F-AC79-B4AE12554B1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1CDDDA4-73C8-49E0-B504-AED8221FA71F}"/>
              </a:ext>
            </a:extLst>
          </p:cNvPr>
          <p:cNvSpPr/>
          <p:nvPr userDrawn="1"/>
        </p:nvSpPr>
        <p:spPr>
          <a:xfrm>
            <a:off x="0" y="6232849"/>
            <a:ext cx="12192000" cy="625151"/>
          </a:xfrm>
          <a:prstGeom prst="rect">
            <a:avLst/>
          </a:prstGeom>
          <a:solidFill>
            <a:srgbClr val="004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ahnschrift" panose="020B0502040204020203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33CBF12-75C9-427A-82CA-302C2E0CA05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1544" y="6347755"/>
            <a:ext cx="1632441" cy="475930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D6301A7-7C57-4AB2-B4F0-AD7739682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909" y="6388478"/>
            <a:ext cx="6401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5BF93C-D497-452F-AC79-B4AE12554B1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724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1" r:id="rId3"/>
    <p:sldLayoutId id="2147483670" r:id="rId4"/>
    <p:sldLayoutId id="2147483667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Bahnschrift SemiBol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4F72064-4492-47F9-927D-FD3D2D385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48E4CD8-86C7-4F78-989E-2EC4EFB68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810EA97-9204-4794-B893-AA57A226E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F93C-D497-452F-AC79-B4AE12554B1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88E1C746-4973-4AA7-8A23-59BD7F676A30}"/>
              </a:ext>
            </a:extLst>
          </p:cNvPr>
          <p:cNvSpPr/>
          <p:nvPr userDrawn="1"/>
        </p:nvSpPr>
        <p:spPr>
          <a:xfrm>
            <a:off x="0" y="6232849"/>
            <a:ext cx="12192000" cy="625151"/>
          </a:xfrm>
          <a:prstGeom prst="rect">
            <a:avLst/>
          </a:prstGeom>
          <a:solidFill>
            <a:srgbClr val="004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ahnschrift" panose="020B0502040204020203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CD4D31B-988D-4401-8EC2-1F323BB50A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1544" y="6347755"/>
            <a:ext cx="1632441" cy="4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1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AB648A4F-9EB3-4FD2-8EBA-50F5CE4A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solidFill>
                  <a:srgbClr val="194B9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processo di «Change» nei contratti IT</a:t>
            </a:r>
          </a:p>
        </p:txBody>
      </p:sp>
    </p:spTree>
    <p:extLst>
      <p:ext uri="{BB962C8B-B14F-4D97-AF65-F5344CB8AC3E}">
        <p14:creationId xmlns:p14="http://schemas.microsoft.com/office/powerpoint/2010/main" val="338101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98BC9ED-1557-48E4-AA4E-01EF4DC4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3C-D497-452F-AC79-B4AE12554B1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A0287172-13D8-4635-8349-79E6C3EC4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Si ha il «Change» quando i termini e le condizioni, definiti nel contratto tra cliente  e fornitore del servizio IT al momento della firma, devono essere modificati: ad esempio, quando si ha un cambio di scopo, una modifica nella pianificazione dei servizi, modifica di alcune condizioni della prestazione, ecc.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Essere chiari su cosa è un "cambiamento" e cosa rientra nel suo ambito.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Definire quindi una procedura di richiesta di cambiamento efficiente e rigorosa. Adottare un processo "informale" fuori da un processo di «change» strutturato puo’ portare a comportamenti sbagliati e potenzialmente rischiosi nella relazione tra cliente e fornitore.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Usare la governance del contratto per evidenziare costruttivamente eventuali esigenze di «change» sin dall'inizio della vita del contratto al fine di gestire le aspettative sull'impatto di tale esigenza di cambiamento e per trovare delle soluzioni ottimali per entrambe le parti.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C4BB425B-2204-4E3E-904D-FB91D9AA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sz="2800" dirty="0"/>
              <a:t>COS’E’ IL «CHANGE»  E COME ESEGUIRLO - INTRODUZIONE</a:t>
            </a:r>
          </a:p>
        </p:txBody>
      </p:sp>
    </p:spTree>
    <p:extLst>
      <p:ext uri="{BB962C8B-B14F-4D97-AF65-F5344CB8AC3E}">
        <p14:creationId xmlns:p14="http://schemas.microsoft.com/office/powerpoint/2010/main" val="311964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98BC9ED-1557-48E4-AA4E-01EF4DC4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3C-D497-452F-AC79-B4AE12554B1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A0287172-13D8-4635-8349-79E6C3EC4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Cambiamenti del cliente nella strategia IT o aziendale in generale;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Cambiamenti nelle leggi, nei regolamenti e in altre circostanze esterne che influenzano l'attività del cliente;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 Cambiamenti organizzativi e strutturali nell'attività o nel perimetro societario del cliente, comprese fusioni, acquisizioni e cessioni societarie.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Si consiglia di inserire un </a:t>
            </a:r>
            <a:r>
              <a:rPr lang="it-IT" sz="2000" u="sng" dirty="0"/>
              <a:t>processo processo formale per la presentazione, la revisione e l'approvazione o il rifiuto del «change», </a:t>
            </a:r>
            <a:r>
              <a:rPr lang="it-IT" sz="2000" dirty="0"/>
              <a:t>il tutto entro periodi di tempo ragionevoli e con la previsione che la proposta di o la decisione sul «change» specifichi i dettagli relativi ai tempi, ai costi, all’impatto sui servizi e sui livelli di servizio, sulle risorse richieste al fornitore o al cliente e altri dettagli inerenti il «change».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Le proposte di cambiamento non dovrebbero rimanere aperte e valide indefinitamente.  I periodi di tempo dovrebbero essere realistici, riflettendo la complessità della soluzione e il grado di buona relazione e cooperazione tra le parti.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C4BB425B-2204-4E3E-904D-FB91D9AA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MOTIVI PER IL CAMBIAMENTO E SUA ESECUZIONE</a:t>
            </a:r>
          </a:p>
        </p:txBody>
      </p:sp>
    </p:spTree>
    <p:extLst>
      <p:ext uri="{BB962C8B-B14F-4D97-AF65-F5344CB8AC3E}">
        <p14:creationId xmlns:p14="http://schemas.microsoft.com/office/powerpoint/2010/main" val="90148798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35096"/>
        </a:solidFill>
        <a:ln>
          <a:noFill/>
        </a:ln>
      </a:spPr>
      <a:bodyPr rtlCol="0" anchor="ctr"/>
      <a:lstStyle>
        <a:defPPr algn="ctr">
          <a:defRPr dirty="0">
            <a:latin typeface="Bahnschrift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346</Words>
  <Application>Microsoft Office PowerPoint</Application>
  <PresentationFormat>Personalizzato</PresentationFormat>
  <Paragraphs>14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5" baseType="lpstr">
      <vt:lpstr>2_Tema di Office</vt:lpstr>
      <vt:lpstr>1_Tema di Office</vt:lpstr>
      <vt:lpstr>Il processo di «Change» nei contratti IT</vt:lpstr>
      <vt:lpstr> COS’E’ IL «CHANGE»  E COME ESEGUIRLO - INTRODUZIONE</vt:lpstr>
      <vt:lpstr>PRINCIPALI MOTIVI PER IL CAMBIAMENTO E SUA ESECUZIONE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Malaraggia</dc:creator>
  <cp:lastModifiedBy>Laura Benzon</cp:lastModifiedBy>
  <cp:revision>9</cp:revision>
  <dcterms:created xsi:type="dcterms:W3CDTF">2021-09-27T14:03:40Z</dcterms:created>
  <dcterms:modified xsi:type="dcterms:W3CDTF">2021-11-16T16:01:01Z</dcterms:modified>
</cp:coreProperties>
</file>