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72" r:id="rId3"/>
    <p:sldId id="273" r:id="rId4"/>
    <p:sldId id="277" r:id="rId5"/>
    <p:sldId id="274" r:id="rId6"/>
    <p:sldId id="275" r:id="rId7"/>
    <p:sldId id="276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56B0-FA16-404C-9B75-8543C72EC7A5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B254-9F0C-4B59-908F-8F2CA11ED6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8700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56B0-FA16-404C-9B75-8543C72EC7A5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B254-9F0C-4B59-908F-8F2CA11ED6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825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56B0-FA16-404C-9B75-8543C72EC7A5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B254-9F0C-4B59-908F-8F2CA11ED6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2933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56B0-FA16-404C-9B75-8543C72EC7A5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B254-9F0C-4B59-908F-8F2CA11ED6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8924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56B0-FA16-404C-9B75-8543C72EC7A5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B254-9F0C-4B59-908F-8F2CA11ED6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7784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56B0-FA16-404C-9B75-8543C72EC7A5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B254-9F0C-4B59-908F-8F2CA11ED6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0091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56B0-FA16-404C-9B75-8543C72EC7A5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B254-9F0C-4B59-908F-8F2CA11ED6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6792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56B0-FA16-404C-9B75-8543C72EC7A5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B254-9F0C-4B59-908F-8F2CA11ED6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703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56B0-FA16-404C-9B75-8543C72EC7A5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B254-9F0C-4B59-908F-8F2CA11ED6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039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56B0-FA16-404C-9B75-8543C72EC7A5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B254-9F0C-4B59-908F-8F2CA11ED6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2829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56B0-FA16-404C-9B75-8543C72EC7A5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B254-9F0C-4B59-908F-8F2CA11ED6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5626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856B0-FA16-404C-9B75-8543C72EC7A5}" type="datetimeFigureOut">
              <a:rPr lang="it-IT" smtClean="0"/>
              <a:t>23/01/2024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3B254-9F0C-4B59-908F-8F2CA11ED6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47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8.tm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tmp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tmp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E62AE30A-6257-4B9D-9A16-C5CCF69AE151}"/>
              </a:ext>
            </a:extLst>
          </p:cNvPr>
          <p:cNvSpPr txBox="1"/>
          <p:nvPr/>
        </p:nvSpPr>
        <p:spPr>
          <a:xfrm>
            <a:off x="0" y="2284629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LA PROCEDURA DI ACCESSO SU</a:t>
            </a:r>
          </a:p>
          <a:p>
            <a:pPr algn="ctr"/>
            <a:r>
              <a:rPr lang="it-IT" sz="36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webtelemaco.infocamere.it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41C32D02-FE17-4606-9DDF-013DD35134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725" y="601201"/>
            <a:ext cx="1172567" cy="379866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D2786DF0-15F7-44D4-9342-1810859B65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2454" y="541404"/>
            <a:ext cx="998919" cy="499460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918" y="4619625"/>
            <a:ext cx="6146747" cy="1179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30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 descr="Ritaglio schermat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744" y="1668001"/>
            <a:ext cx="6436162" cy="4609371"/>
          </a:xfrm>
          <a:prstGeom prst="rect">
            <a:avLst/>
          </a:prstGeom>
        </p:spPr>
      </p:pic>
      <p:grpSp>
        <p:nvGrpSpPr>
          <p:cNvPr id="4" name="Gruppo 3"/>
          <p:cNvGrpSpPr/>
          <p:nvPr/>
        </p:nvGrpSpPr>
        <p:grpSpPr>
          <a:xfrm>
            <a:off x="9058275" y="-76200"/>
            <a:ext cx="2682675" cy="1938992"/>
            <a:chOff x="2438400" y="1114425"/>
            <a:chExt cx="2682675" cy="1938992"/>
          </a:xfrm>
        </p:grpSpPr>
        <p:sp>
          <p:nvSpPr>
            <p:cNvPr id="2" name="CasellaDiTesto 1"/>
            <p:cNvSpPr txBox="1"/>
            <p:nvPr/>
          </p:nvSpPr>
          <p:spPr>
            <a:xfrm>
              <a:off x="2438400" y="1114425"/>
              <a:ext cx="1385316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0" b="1" dirty="0">
                  <a:solidFill>
                    <a:schemeClr val="accent1">
                      <a:lumMod val="50000"/>
                    </a:schemeClr>
                  </a:solidFill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3" name="CasellaDiTesto 2"/>
            <p:cNvSpPr txBox="1"/>
            <p:nvPr/>
          </p:nvSpPr>
          <p:spPr>
            <a:xfrm>
              <a:off x="2876550" y="1891188"/>
              <a:ext cx="22445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400" b="1" dirty="0">
                  <a:solidFill>
                    <a:schemeClr val="accent1">
                      <a:lumMod val="50000"/>
                    </a:schemeClr>
                  </a:solidFill>
                  <a:latin typeface="Century Gothic" panose="020B0502020202020204" pitchFamily="34" charset="0"/>
                </a:rPr>
                <a:t>ONNESSI 2024</a:t>
              </a:r>
            </a:p>
          </p:txBody>
        </p:sp>
      </p:grpSp>
      <p:sp>
        <p:nvSpPr>
          <p:cNvPr id="5" name="Rettangolo 4"/>
          <p:cNvSpPr/>
          <p:nvPr/>
        </p:nvSpPr>
        <p:spPr>
          <a:xfrm>
            <a:off x="8062418" y="3436147"/>
            <a:ext cx="3377030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270" algn="ctr">
              <a:lnSpc>
                <a:spcPct val="115000"/>
              </a:lnSpc>
              <a:spcAft>
                <a:spcPts val="0"/>
              </a:spcAft>
            </a:pPr>
            <a:r>
              <a:rPr lang="it-IT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Collegarsi all’indirizzo web</a:t>
            </a:r>
          </a:p>
          <a:p>
            <a:pPr indent="-1270" algn="ctr">
              <a:lnSpc>
                <a:spcPct val="115000"/>
              </a:lnSpc>
              <a:spcAft>
                <a:spcPts val="0"/>
              </a:spcAft>
            </a:pPr>
            <a:r>
              <a:rPr lang="it-IT" b="1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Webtelemaco.infocamere.it</a:t>
            </a:r>
          </a:p>
          <a:p>
            <a:pPr indent="-1270" algn="ctr">
              <a:lnSpc>
                <a:spcPct val="115000"/>
              </a:lnSpc>
              <a:spcAft>
                <a:spcPts val="0"/>
              </a:spcAft>
            </a:pPr>
            <a:endParaRPr lang="it-IT" b="1" dirty="0">
              <a:solidFill>
                <a:srgbClr val="000000"/>
              </a:solidFill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indent="-1270" algn="ctr">
              <a:lnSpc>
                <a:spcPct val="115000"/>
              </a:lnSpc>
              <a:spcAft>
                <a:spcPts val="0"/>
              </a:spcAft>
            </a:pPr>
            <a:r>
              <a:rPr lang="it-IT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Cliccare su </a:t>
            </a:r>
          </a:p>
          <a:p>
            <a:pPr indent="-1270" algn="ctr">
              <a:lnSpc>
                <a:spcPct val="115000"/>
              </a:lnSpc>
              <a:spcAft>
                <a:spcPts val="0"/>
              </a:spcAft>
            </a:pPr>
            <a:r>
              <a:rPr lang="it-IT" b="1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CONTRIBUTI ALLE IMPRESE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1C32D02-FE17-4606-9DDF-013DD35134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6700" y="1668001"/>
            <a:ext cx="1172567" cy="379866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D2786DF0-15F7-44D4-9342-1810859B65F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4429" y="1608204"/>
            <a:ext cx="998919" cy="499460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E62AE30A-6257-4B9D-9A16-C5CCF69AE151}"/>
              </a:ext>
            </a:extLst>
          </p:cNvPr>
          <p:cNvSpPr txBox="1"/>
          <p:nvPr/>
        </p:nvSpPr>
        <p:spPr>
          <a:xfrm>
            <a:off x="522783" y="608229"/>
            <a:ext cx="8099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webtelemaco.infocamere.it</a:t>
            </a:r>
          </a:p>
        </p:txBody>
      </p:sp>
      <p:pic>
        <p:nvPicPr>
          <p:cNvPr id="13" name="Immagin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1657">
            <a:off x="3041290" y="5245890"/>
            <a:ext cx="722253" cy="72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264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/>
          <p:cNvGrpSpPr/>
          <p:nvPr/>
        </p:nvGrpSpPr>
        <p:grpSpPr>
          <a:xfrm>
            <a:off x="9058275" y="-76200"/>
            <a:ext cx="2682675" cy="1938992"/>
            <a:chOff x="2438400" y="1114425"/>
            <a:chExt cx="2682675" cy="1938992"/>
          </a:xfrm>
        </p:grpSpPr>
        <p:sp>
          <p:nvSpPr>
            <p:cNvPr id="2" name="CasellaDiTesto 1"/>
            <p:cNvSpPr txBox="1"/>
            <p:nvPr/>
          </p:nvSpPr>
          <p:spPr>
            <a:xfrm>
              <a:off x="2438400" y="1114425"/>
              <a:ext cx="1385316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0" b="1" dirty="0">
                  <a:solidFill>
                    <a:schemeClr val="accent1">
                      <a:lumMod val="50000"/>
                    </a:schemeClr>
                  </a:solidFill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3" name="CasellaDiTesto 2"/>
            <p:cNvSpPr txBox="1"/>
            <p:nvPr/>
          </p:nvSpPr>
          <p:spPr>
            <a:xfrm>
              <a:off x="2876550" y="1891188"/>
              <a:ext cx="22445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400" b="1" dirty="0">
                  <a:solidFill>
                    <a:schemeClr val="accent1">
                      <a:lumMod val="50000"/>
                    </a:schemeClr>
                  </a:solidFill>
                  <a:latin typeface="Century Gothic" panose="020B0502020202020204" pitchFamily="34" charset="0"/>
                </a:rPr>
                <a:t>ONNESSI 2024</a:t>
              </a:r>
            </a:p>
          </p:txBody>
        </p:sp>
      </p:grpSp>
      <p:sp>
        <p:nvSpPr>
          <p:cNvPr id="5" name="Rettangolo 4"/>
          <p:cNvSpPr/>
          <p:nvPr/>
        </p:nvSpPr>
        <p:spPr>
          <a:xfrm>
            <a:off x="8062418" y="3436147"/>
            <a:ext cx="3377030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270" algn="ctr">
              <a:lnSpc>
                <a:spcPct val="115000"/>
              </a:lnSpc>
              <a:spcAft>
                <a:spcPts val="0"/>
              </a:spcAft>
            </a:pPr>
            <a:r>
              <a:rPr lang="it-IT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Cliccare su </a:t>
            </a:r>
          </a:p>
          <a:p>
            <a:pPr indent="-1270" algn="ctr">
              <a:lnSpc>
                <a:spcPct val="115000"/>
              </a:lnSpc>
              <a:spcAft>
                <a:spcPts val="0"/>
              </a:spcAft>
            </a:pPr>
            <a:r>
              <a:rPr lang="it-IT" b="1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ACCEDI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1C32D02-FE17-4606-9DDF-013DD35134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6700" y="1668001"/>
            <a:ext cx="1172567" cy="379866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D2786DF0-15F7-44D4-9342-1810859B65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4429" y="1608204"/>
            <a:ext cx="998919" cy="499460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E62AE30A-6257-4B9D-9A16-C5CCF69AE151}"/>
              </a:ext>
            </a:extLst>
          </p:cNvPr>
          <p:cNvSpPr txBox="1"/>
          <p:nvPr/>
        </p:nvSpPr>
        <p:spPr>
          <a:xfrm>
            <a:off x="522783" y="608229"/>
            <a:ext cx="8099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webtelemaco.infocamere.it</a:t>
            </a:r>
          </a:p>
        </p:txBody>
      </p:sp>
      <p:pic>
        <p:nvPicPr>
          <p:cNvPr id="11" name="Immagine 10" descr="Immagine che contiene testo, schermata, Pagina Web, software">
            <a:extLst>
              <a:ext uri="{FF2B5EF4-FFF2-40B4-BE49-F238E27FC236}">
                <a16:creationId xmlns:a16="http://schemas.microsoft.com/office/drawing/2014/main" id="{4BC604DE-EAB6-9075-8994-E7DA339C6B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11" y="2539153"/>
            <a:ext cx="7279790" cy="3252847"/>
          </a:xfrm>
          <a:prstGeom prst="rect">
            <a:avLst/>
          </a:prstGeom>
        </p:spPr>
      </p:pic>
      <p:pic>
        <p:nvPicPr>
          <p:cNvPr id="13" name="Immagin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244654">
            <a:off x="5858237" y="1984227"/>
            <a:ext cx="722253" cy="72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186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 descr="Ritaglio schermat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83" y="1608204"/>
            <a:ext cx="4623175" cy="4636498"/>
          </a:xfrm>
          <a:prstGeom prst="rect">
            <a:avLst/>
          </a:prstGeom>
        </p:spPr>
      </p:pic>
      <p:grpSp>
        <p:nvGrpSpPr>
          <p:cNvPr id="4" name="Gruppo 3"/>
          <p:cNvGrpSpPr/>
          <p:nvPr/>
        </p:nvGrpSpPr>
        <p:grpSpPr>
          <a:xfrm>
            <a:off x="9058275" y="-76200"/>
            <a:ext cx="2682675" cy="1938992"/>
            <a:chOff x="2438400" y="1114425"/>
            <a:chExt cx="2682675" cy="1938992"/>
          </a:xfrm>
        </p:grpSpPr>
        <p:sp>
          <p:nvSpPr>
            <p:cNvPr id="2" name="CasellaDiTesto 1"/>
            <p:cNvSpPr txBox="1"/>
            <p:nvPr/>
          </p:nvSpPr>
          <p:spPr>
            <a:xfrm>
              <a:off x="2438400" y="1114425"/>
              <a:ext cx="1385316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0" b="1" dirty="0">
                  <a:solidFill>
                    <a:schemeClr val="accent1">
                      <a:lumMod val="50000"/>
                    </a:schemeClr>
                  </a:solidFill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3" name="CasellaDiTesto 2"/>
            <p:cNvSpPr txBox="1"/>
            <p:nvPr/>
          </p:nvSpPr>
          <p:spPr>
            <a:xfrm>
              <a:off x="2876550" y="1891188"/>
              <a:ext cx="22445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400" b="1" dirty="0">
                  <a:solidFill>
                    <a:schemeClr val="accent1">
                      <a:lumMod val="50000"/>
                    </a:schemeClr>
                  </a:solidFill>
                  <a:latin typeface="Century Gothic" panose="020B0502020202020204" pitchFamily="34" charset="0"/>
                </a:rPr>
                <a:t>ONNESSI 2024</a:t>
              </a:r>
            </a:p>
          </p:txBody>
        </p:sp>
      </p:grpSp>
      <p:sp>
        <p:nvSpPr>
          <p:cNvPr id="5" name="Rettangolo 4"/>
          <p:cNvSpPr/>
          <p:nvPr/>
        </p:nvSpPr>
        <p:spPr>
          <a:xfrm>
            <a:off x="6572288" y="3458879"/>
            <a:ext cx="4838623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270" algn="ctr">
              <a:lnSpc>
                <a:spcPct val="115000"/>
              </a:lnSpc>
              <a:spcAft>
                <a:spcPts val="0"/>
              </a:spcAft>
            </a:pPr>
            <a:r>
              <a:rPr lang="it-IT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Se l’impresa ha ottenuto le credenziali di accesso prima del 28/02/2021, può utilizzarle per entrare in </a:t>
            </a:r>
            <a:r>
              <a:rPr lang="it-IT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webtelemaco</a:t>
            </a:r>
            <a:r>
              <a:rPr lang="it-IT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, altrimenti l’accesso è consentito esclusivamente utilizzando gli altri sistemi di identificazione forte (SPID, CIE, CNS)</a:t>
            </a:r>
            <a:endParaRPr lang="it-IT" b="1" dirty="0">
              <a:solidFill>
                <a:srgbClr val="000000"/>
              </a:solidFill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1C32D02-FE17-4606-9DDF-013DD35134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6700" y="1668001"/>
            <a:ext cx="1172567" cy="379866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D2786DF0-15F7-44D4-9342-1810859B65F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4429" y="1608204"/>
            <a:ext cx="998919" cy="499460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E62AE30A-6257-4B9D-9A16-C5CCF69AE151}"/>
              </a:ext>
            </a:extLst>
          </p:cNvPr>
          <p:cNvSpPr txBox="1"/>
          <p:nvPr/>
        </p:nvSpPr>
        <p:spPr>
          <a:xfrm>
            <a:off x="522783" y="608229"/>
            <a:ext cx="8099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webtelemaco.infocamere.it</a:t>
            </a:r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02549">
            <a:off x="2279292" y="5011660"/>
            <a:ext cx="722253" cy="72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68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/>
          <p:cNvGrpSpPr/>
          <p:nvPr/>
        </p:nvGrpSpPr>
        <p:grpSpPr>
          <a:xfrm>
            <a:off x="9058275" y="-76200"/>
            <a:ext cx="2682675" cy="1938992"/>
            <a:chOff x="2438400" y="1114425"/>
            <a:chExt cx="2682675" cy="1938992"/>
          </a:xfrm>
        </p:grpSpPr>
        <p:sp>
          <p:nvSpPr>
            <p:cNvPr id="2" name="CasellaDiTesto 1"/>
            <p:cNvSpPr txBox="1"/>
            <p:nvPr/>
          </p:nvSpPr>
          <p:spPr>
            <a:xfrm>
              <a:off x="2438400" y="1114425"/>
              <a:ext cx="1385316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0" b="1" dirty="0">
                  <a:solidFill>
                    <a:schemeClr val="accent1">
                      <a:lumMod val="50000"/>
                    </a:schemeClr>
                  </a:solidFill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3" name="CasellaDiTesto 2"/>
            <p:cNvSpPr txBox="1"/>
            <p:nvPr/>
          </p:nvSpPr>
          <p:spPr>
            <a:xfrm>
              <a:off x="2876550" y="1891188"/>
              <a:ext cx="22445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400" b="1" dirty="0">
                  <a:solidFill>
                    <a:schemeClr val="accent1">
                      <a:lumMod val="50000"/>
                    </a:schemeClr>
                  </a:solidFill>
                  <a:latin typeface="Century Gothic" panose="020B0502020202020204" pitchFamily="34" charset="0"/>
                </a:rPr>
                <a:t>ONNESSI 2024</a:t>
              </a:r>
            </a:p>
          </p:txBody>
        </p:sp>
      </p:grpSp>
      <p:sp>
        <p:nvSpPr>
          <p:cNvPr id="5" name="Rettangolo 4"/>
          <p:cNvSpPr/>
          <p:nvPr/>
        </p:nvSpPr>
        <p:spPr>
          <a:xfrm>
            <a:off x="522783" y="1947663"/>
            <a:ext cx="7992567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270">
              <a:lnSpc>
                <a:spcPct val="115000"/>
              </a:lnSpc>
              <a:spcAft>
                <a:spcPts val="0"/>
              </a:spcAft>
            </a:pPr>
            <a:r>
              <a:rPr lang="it-IT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Normalmente, al primo accesso al sistema, viene visualizzato questo messaggio in punti differenti della procedura a seconda che si scelga di accedere con SPID, CNS, CIE.</a:t>
            </a:r>
            <a:endParaRPr lang="it-IT" b="1" dirty="0">
              <a:solidFill>
                <a:srgbClr val="000000"/>
              </a:solidFill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1C32D02-FE17-4606-9DDF-013DD35134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6700" y="1668001"/>
            <a:ext cx="1172567" cy="379866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D2786DF0-15F7-44D4-9342-1810859B65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4429" y="1608204"/>
            <a:ext cx="998919" cy="499460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E62AE30A-6257-4B9D-9A16-C5CCF69AE151}"/>
              </a:ext>
            </a:extLst>
          </p:cNvPr>
          <p:cNvSpPr txBox="1"/>
          <p:nvPr/>
        </p:nvSpPr>
        <p:spPr>
          <a:xfrm>
            <a:off x="522783" y="608229"/>
            <a:ext cx="8099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webtelemaco.infocamere.it</a:t>
            </a:r>
          </a:p>
        </p:txBody>
      </p:sp>
      <p:pic>
        <p:nvPicPr>
          <p:cNvPr id="9" name="Immagine 8" descr="Ritaglio schermata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83" y="3606993"/>
            <a:ext cx="9145901" cy="1092307"/>
          </a:xfrm>
          <a:prstGeom prst="rect">
            <a:avLst/>
          </a:prstGeom>
        </p:spPr>
      </p:pic>
      <p:sp>
        <p:nvSpPr>
          <p:cNvPr id="12" name="Rettangolo 11"/>
          <p:cNvSpPr/>
          <p:nvPr/>
        </p:nvSpPr>
        <p:spPr>
          <a:xfrm>
            <a:off x="522782" y="5284340"/>
            <a:ext cx="7992567" cy="382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270">
              <a:lnSpc>
                <a:spcPct val="115000"/>
              </a:lnSpc>
              <a:spcAft>
                <a:spcPts val="0"/>
              </a:spcAft>
            </a:pPr>
            <a:r>
              <a:rPr lang="it-IT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In questo caso Cliccare su </a:t>
            </a:r>
            <a:r>
              <a:rPr lang="it-IT" b="1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QUI</a:t>
            </a:r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037">
            <a:off x="2981681" y="4222387"/>
            <a:ext cx="722253" cy="722253"/>
          </a:xfrm>
          <a:prstGeom prst="rect">
            <a:avLst/>
          </a:prstGeom>
        </p:spPr>
      </p:pic>
      <p:sp>
        <p:nvSpPr>
          <p:cNvPr id="15" name="Rettangolo 14"/>
          <p:cNvSpPr/>
          <p:nvPr/>
        </p:nvSpPr>
        <p:spPr>
          <a:xfrm>
            <a:off x="4606999" y="3819524"/>
            <a:ext cx="977468" cy="27354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4935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/>
          <p:cNvGrpSpPr/>
          <p:nvPr/>
        </p:nvGrpSpPr>
        <p:grpSpPr>
          <a:xfrm>
            <a:off x="9058275" y="-76200"/>
            <a:ext cx="2682675" cy="1938992"/>
            <a:chOff x="2438400" y="1114425"/>
            <a:chExt cx="2682675" cy="1938992"/>
          </a:xfrm>
        </p:grpSpPr>
        <p:sp>
          <p:nvSpPr>
            <p:cNvPr id="2" name="CasellaDiTesto 1"/>
            <p:cNvSpPr txBox="1"/>
            <p:nvPr/>
          </p:nvSpPr>
          <p:spPr>
            <a:xfrm>
              <a:off x="2438400" y="1114425"/>
              <a:ext cx="1385316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0" b="1" dirty="0">
                  <a:solidFill>
                    <a:schemeClr val="accent1">
                      <a:lumMod val="50000"/>
                    </a:schemeClr>
                  </a:solidFill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3" name="CasellaDiTesto 2"/>
            <p:cNvSpPr txBox="1"/>
            <p:nvPr/>
          </p:nvSpPr>
          <p:spPr>
            <a:xfrm>
              <a:off x="2876550" y="1891188"/>
              <a:ext cx="22445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400" b="1" dirty="0">
                  <a:solidFill>
                    <a:schemeClr val="accent1">
                      <a:lumMod val="50000"/>
                    </a:schemeClr>
                  </a:solidFill>
                  <a:latin typeface="Century Gothic" panose="020B0502020202020204" pitchFamily="34" charset="0"/>
                </a:rPr>
                <a:t>ONNESSI 2024</a:t>
              </a:r>
            </a:p>
          </p:txBody>
        </p:sp>
      </p:grpSp>
      <p:sp>
        <p:nvSpPr>
          <p:cNvPr id="5" name="Rettangolo 4"/>
          <p:cNvSpPr/>
          <p:nvPr/>
        </p:nvSpPr>
        <p:spPr>
          <a:xfrm>
            <a:off x="7628928" y="3660723"/>
            <a:ext cx="3377030" cy="382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270" algn="ctr">
              <a:lnSpc>
                <a:spcPct val="115000"/>
              </a:lnSpc>
              <a:spcAft>
                <a:spcPts val="0"/>
              </a:spcAft>
            </a:pPr>
            <a:r>
              <a:rPr lang="it-IT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Cliccare su </a:t>
            </a:r>
            <a:r>
              <a:rPr lang="it-IT" b="1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PROCEDI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1C32D02-FE17-4606-9DDF-013DD35134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6700" y="1668001"/>
            <a:ext cx="1172567" cy="379866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D2786DF0-15F7-44D4-9342-1810859B65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4429" y="1608204"/>
            <a:ext cx="998919" cy="499460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E62AE30A-6257-4B9D-9A16-C5CCF69AE151}"/>
              </a:ext>
            </a:extLst>
          </p:cNvPr>
          <p:cNvSpPr txBox="1"/>
          <p:nvPr/>
        </p:nvSpPr>
        <p:spPr>
          <a:xfrm>
            <a:off x="522783" y="608229"/>
            <a:ext cx="8099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webtelemaco.infocamere.it</a:t>
            </a:r>
          </a:p>
        </p:txBody>
      </p:sp>
      <p:pic>
        <p:nvPicPr>
          <p:cNvPr id="13" name="Immagin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244654">
            <a:off x="5622567" y="2097010"/>
            <a:ext cx="722253" cy="722253"/>
          </a:xfrm>
          <a:prstGeom prst="rect">
            <a:avLst/>
          </a:prstGeom>
        </p:spPr>
      </p:pic>
      <p:pic>
        <p:nvPicPr>
          <p:cNvPr id="10" name="Immagine 9" descr="Ritaglio schermata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283" y="1774288"/>
            <a:ext cx="5427223" cy="4384051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037">
            <a:off x="5096231" y="5388623"/>
            <a:ext cx="722253" cy="72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162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/>
          <p:cNvGrpSpPr/>
          <p:nvPr/>
        </p:nvGrpSpPr>
        <p:grpSpPr>
          <a:xfrm>
            <a:off x="9058275" y="-76200"/>
            <a:ext cx="2682675" cy="1938992"/>
            <a:chOff x="2438400" y="1114425"/>
            <a:chExt cx="2682675" cy="1938992"/>
          </a:xfrm>
        </p:grpSpPr>
        <p:sp>
          <p:nvSpPr>
            <p:cNvPr id="2" name="CasellaDiTesto 1"/>
            <p:cNvSpPr txBox="1"/>
            <p:nvPr/>
          </p:nvSpPr>
          <p:spPr>
            <a:xfrm>
              <a:off x="2438400" y="1114425"/>
              <a:ext cx="1385316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0" b="1" dirty="0">
                  <a:solidFill>
                    <a:schemeClr val="accent1">
                      <a:lumMod val="50000"/>
                    </a:schemeClr>
                  </a:solidFill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3" name="CasellaDiTesto 2"/>
            <p:cNvSpPr txBox="1"/>
            <p:nvPr/>
          </p:nvSpPr>
          <p:spPr>
            <a:xfrm>
              <a:off x="2876550" y="1891188"/>
              <a:ext cx="22445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400" b="1" dirty="0">
                  <a:solidFill>
                    <a:schemeClr val="accent1">
                      <a:lumMod val="50000"/>
                    </a:schemeClr>
                  </a:solidFill>
                  <a:latin typeface="Century Gothic" panose="020B0502020202020204" pitchFamily="34" charset="0"/>
                </a:rPr>
                <a:t>ONNESSI 2024</a:t>
              </a:r>
            </a:p>
          </p:txBody>
        </p:sp>
      </p:grpSp>
      <p:sp>
        <p:nvSpPr>
          <p:cNvPr id="5" name="Rettangolo 4"/>
          <p:cNvSpPr/>
          <p:nvPr/>
        </p:nvSpPr>
        <p:spPr>
          <a:xfrm>
            <a:off x="4295178" y="4885345"/>
            <a:ext cx="3377030" cy="382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270" algn="ctr">
              <a:lnSpc>
                <a:spcPct val="115000"/>
              </a:lnSpc>
              <a:spcAft>
                <a:spcPts val="0"/>
              </a:spcAft>
            </a:pPr>
            <a:r>
              <a:rPr lang="it-IT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Al primo accesso</a:t>
            </a:r>
            <a:endParaRPr lang="it-IT" b="1" dirty="0">
              <a:solidFill>
                <a:srgbClr val="000000"/>
              </a:solidFill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1C32D02-FE17-4606-9DDF-013DD35134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6700" y="1668001"/>
            <a:ext cx="1172567" cy="379866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D2786DF0-15F7-44D4-9342-1810859B65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4429" y="1608204"/>
            <a:ext cx="998919" cy="499460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E62AE30A-6257-4B9D-9A16-C5CCF69AE151}"/>
              </a:ext>
            </a:extLst>
          </p:cNvPr>
          <p:cNvSpPr txBox="1"/>
          <p:nvPr/>
        </p:nvSpPr>
        <p:spPr>
          <a:xfrm>
            <a:off x="522783" y="608229"/>
            <a:ext cx="8099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webtelemaco.infocamere.it</a:t>
            </a:r>
          </a:p>
        </p:txBody>
      </p:sp>
      <p:pic>
        <p:nvPicPr>
          <p:cNvPr id="13" name="Immagin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244654">
            <a:off x="5622567" y="2097010"/>
            <a:ext cx="722253" cy="722253"/>
          </a:xfrm>
          <a:prstGeom prst="rect">
            <a:avLst/>
          </a:prstGeom>
        </p:spPr>
      </p:pic>
      <p:pic>
        <p:nvPicPr>
          <p:cNvPr id="9" name="Immagine 8" descr="Ritaglio schermata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34" y="1608204"/>
            <a:ext cx="6568011" cy="4681899"/>
          </a:xfrm>
          <a:prstGeom prst="rect">
            <a:avLst/>
          </a:prstGeom>
        </p:spPr>
      </p:pic>
      <p:sp>
        <p:nvSpPr>
          <p:cNvPr id="12" name="Rettangolo 11"/>
          <p:cNvSpPr/>
          <p:nvPr/>
        </p:nvSpPr>
        <p:spPr>
          <a:xfrm>
            <a:off x="8124468" y="3048963"/>
            <a:ext cx="3377030" cy="2322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270" algn="ctr">
              <a:lnSpc>
                <a:spcPct val="115000"/>
              </a:lnSpc>
              <a:spcAft>
                <a:spcPts val="0"/>
              </a:spcAft>
            </a:pPr>
            <a:r>
              <a:rPr lang="it-IT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1. Compilare il campo mancante CODICE FISCALE/PARTITA IVA</a:t>
            </a:r>
          </a:p>
          <a:p>
            <a:pPr indent="-1270" algn="ctr">
              <a:lnSpc>
                <a:spcPct val="115000"/>
              </a:lnSpc>
              <a:spcAft>
                <a:spcPts val="0"/>
              </a:spcAft>
            </a:pPr>
            <a:endParaRPr lang="it-IT" b="1" dirty="0">
              <a:solidFill>
                <a:srgbClr val="000000"/>
              </a:solidFill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indent="-1270" algn="ctr">
              <a:lnSpc>
                <a:spcPct val="115000"/>
              </a:lnSpc>
              <a:spcAft>
                <a:spcPts val="0"/>
              </a:spcAft>
            </a:pPr>
            <a:r>
              <a:rPr lang="it-IT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2. Cliccare su </a:t>
            </a:r>
            <a:r>
              <a:rPr lang="it-IT" b="1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SALVA</a:t>
            </a:r>
          </a:p>
          <a:p>
            <a:pPr indent="-1270" algn="ctr">
              <a:lnSpc>
                <a:spcPct val="115000"/>
              </a:lnSpc>
              <a:spcAft>
                <a:spcPts val="0"/>
              </a:spcAft>
            </a:pPr>
            <a:endParaRPr lang="it-IT" dirty="0">
              <a:solidFill>
                <a:srgbClr val="000000"/>
              </a:solidFill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indent="-1270" algn="ctr">
              <a:lnSpc>
                <a:spcPct val="115000"/>
              </a:lnSpc>
              <a:spcAft>
                <a:spcPts val="0"/>
              </a:spcAft>
            </a:pPr>
            <a:r>
              <a:rPr lang="it-IT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3. Ritornare alla procedura</a:t>
            </a:r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037">
            <a:off x="4896206" y="3426473"/>
            <a:ext cx="722253" cy="722253"/>
          </a:xfrm>
          <a:prstGeom prst="rect">
            <a:avLst/>
          </a:prstGeom>
        </p:spPr>
      </p:pic>
      <p:pic>
        <p:nvPicPr>
          <p:cNvPr id="15" name="Immagin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037">
            <a:off x="4211392" y="5993735"/>
            <a:ext cx="722253" cy="722253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3625605" y="2293034"/>
            <a:ext cx="977468" cy="11679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ttangolo 16"/>
          <p:cNvSpPr/>
          <p:nvPr/>
        </p:nvSpPr>
        <p:spPr>
          <a:xfrm>
            <a:off x="3625605" y="2454959"/>
            <a:ext cx="977468" cy="11679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ttangolo 17"/>
          <p:cNvSpPr/>
          <p:nvPr/>
        </p:nvSpPr>
        <p:spPr>
          <a:xfrm>
            <a:off x="3644654" y="2788334"/>
            <a:ext cx="1117845" cy="1370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Rettangolo 18"/>
          <p:cNvSpPr/>
          <p:nvPr/>
        </p:nvSpPr>
        <p:spPr>
          <a:xfrm>
            <a:off x="3644654" y="3340784"/>
            <a:ext cx="1204089" cy="16441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Rettangolo 19"/>
          <p:cNvSpPr/>
          <p:nvPr/>
        </p:nvSpPr>
        <p:spPr>
          <a:xfrm>
            <a:off x="3635129" y="4045634"/>
            <a:ext cx="1204089" cy="16441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3635129" y="4417109"/>
            <a:ext cx="1204089" cy="16441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Rettangolo 21"/>
          <p:cNvSpPr/>
          <p:nvPr/>
        </p:nvSpPr>
        <p:spPr>
          <a:xfrm>
            <a:off x="3635129" y="4607609"/>
            <a:ext cx="1204089" cy="16441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Rettangolo 22"/>
          <p:cNvSpPr/>
          <p:nvPr/>
        </p:nvSpPr>
        <p:spPr>
          <a:xfrm>
            <a:off x="3625604" y="4807634"/>
            <a:ext cx="1204089" cy="16441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95307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176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Roberto Pellizzoni</dc:creator>
  <cp:lastModifiedBy>Manola Giannettoni</cp:lastModifiedBy>
  <cp:revision>29</cp:revision>
  <dcterms:created xsi:type="dcterms:W3CDTF">2021-11-09T12:54:54Z</dcterms:created>
  <dcterms:modified xsi:type="dcterms:W3CDTF">2024-01-23T10:39:14Z</dcterms:modified>
</cp:coreProperties>
</file>